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69" r:id="rId3"/>
    <p:sldId id="256" r:id="rId4"/>
    <p:sldId id="268" r:id="rId5"/>
    <p:sldId id="270" r:id="rId6"/>
    <p:sldId id="267" r:id="rId7"/>
    <p:sldId id="27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067C7F-C091-48FA-B619-B4849781D70C}" v="2" dt="2023-11-27T20:10:22.7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hias Wahlström" userId="3e7acd2d536e72e0" providerId="LiveId" clId="{03067C7F-C091-48FA-B619-B4849781D70C}"/>
    <pc:docChg chg="custSel addSld delSld modSld">
      <pc:chgData name="Mathias Wahlström" userId="3e7acd2d536e72e0" providerId="LiveId" clId="{03067C7F-C091-48FA-B619-B4849781D70C}" dt="2023-11-27T20:11:59.353" v="11" actId="478"/>
      <pc:docMkLst>
        <pc:docMk/>
      </pc:docMkLst>
      <pc:sldChg chg="addSp delSp modSp mod">
        <pc:chgData name="Mathias Wahlström" userId="3e7acd2d536e72e0" providerId="LiveId" clId="{03067C7F-C091-48FA-B619-B4849781D70C}" dt="2023-11-27T20:11:59.353" v="11" actId="478"/>
        <pc:sldMkLst>
          <pc:docMk/>
          <pc:sldMk cId="70057296" sldId="268"/>
        </pc:sldMkLst>
        <pc:picChg chg="add del mod modCrop">
          <ac:chgData name="Mathias Wahlström" userId="3e7acd2d536e72e0" providerId="LiveId" clId="{03067C7F-C091-48FA-B619-B4849781D70C}" dt="2023-11-27T20:11:59.353" v="11" actId="478"/>
          <ac:picMkLst>
            <pc:docMk/>
            <pc:sldMk cId="70057296" sldId="268"/>
            <ac:picMk id="8" creationId="{143F8E3D-5EAF-5305-A5B7-74095C2508B4}"/>
          </ac:picMkLst>
        </pc:picChg>
      </pc:sldChg>
      <pc:sldChg chg="modSp add mod">
        <pc:chgData name="Mathias Wahlström" userId="3e7acd2d536e72e0" providerId="LiveId" clId="{03067C7F-C091-48FA-B619-B4849781D70C}" dt="2023-11-27T20:07:34.392" v="3" actId="1076"/>
        <pc:sldMkLst>
          <pc:docMk/>
          <pc:sldMk cId="3018620368" sldId="270"/>
        </pc:sldMkLst>
        <pc:spChg chg="mod">
          <ac:chgData name="Mathias Wahlström" userId="3e7acd2d536e72e0" providerId="LiveId" clId="{03067C7F-C091-48FA-B619-B4849781D70C}" dt="2023-11-27T20:07:34.392" v="3" actId="1076"/>
          <ac:spMkLst>
            <pc:docMk/>
            <pc:sldMk cId="3018620368" sldId="270"/>
            <ac:spMk id="7" creationId="{1797ACD3-5078-FA21-6CDD-CDDA38B8769F}"/>
          </ac:spMkLst>
        </pc:spChg>
      </pc:sldChg>
      <pc:sldChg chg="new del">
        <pc:chgData name="Mathias Wahlström" userId="3e7acd2d536e72e0" providerId="LiveId" clId="{03067C7F-C091-48FA-B619-B4849781D70C}" dt="2023-11-27T20:08:23.036" v="4" actId="47"/>
        <pc:sldMkLst>
          <pc:docMk/>
          <pc:sldMk cId="968418722" sldId="27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2999-2E21-4FF7-BD54-1AF0DAE3E301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3A41-E53A-4033-A1A9-1F03CBFF7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1099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2999-2E21-4FF7-BD54-1AF0DAE3E301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3A41-E53A-4033-A1A9-1F03CBFF7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3068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2999-2E21-4FF7-BD54-1AF0DAE3E301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3A41-E53A-4033-A1A9-1F03CBFF7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633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4570F9-B9BD-2A08-FB80-69EC7F2FB1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9CFB10F-301D-8C22-EB32-F586747896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60E71D3-6937-66FC-0F2C-53B5F3A4C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1030-4784-4AF3-8452-072B8946C74A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1FC1407-09D4-75B5-9FBC-49CB25363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CC0C061-3F33-5F11-72B6-13AB78624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277F-ADDC-426C-B04B-BEF545FA2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3049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C29CCE-B2A0-7561-5C3D-CC17BBCD9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036AC7C-882E-7BED-F0C2-D630C7A91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5D9DD9-6534-6AAB-5553-CE01556AF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1030-4784-4AF3-8452-072B8946C74A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4E899D-DEDE-7CFF-B3EC-D27314E34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874007C-9A7A-AC2C-163E-642E2890C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277F-ADDC-426C-B04B-BEF545FA2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8274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7DD1E6-60F6-0647-D2DA-32428FC91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EB98CA7-B036-6A4A-EA5F-A3F93A4AF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802C16-907F-336A-3B35-88386E8FB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1030-4784-4AF3-8452-072B8946C74A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0A61F4-CB68-5BEA-AA8E-31E28F6F2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197F39-683D-92FD-66BE-639B467F3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277F-ADDC-426C-B04B-BEF545FA2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8403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4BC395-CC0D-ACE4-F734-07046E562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2EED6F-2C48-09D8-5029-359A141E8D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D9EAC89-56BF-6FB2-B8DC-19EE06234A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C833A0C-A7D6-FCDD-1E08-27BC2B760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1030-4784-4AF3-8452-072B8946C74A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52F209D-BF24-9EBA-ADFB-C3B3D6376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9F487F9-BFA9-8496-82EC-5DE5E943E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277F-ADDC-426C-B04B-BEF545FA2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7247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ABDC73-0D55-20C9-CF1E-EEA4A4678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D8085C4-A15A-4E68-C43A-90C990171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53D433B-D2A8-714D-F068-AFD4B36EE1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1A849F6-3FD0-22EA-8739-2D60AFD7C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AD952BB-28AB-3149-8FCF-20BBFAE7B2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BBC210C-7284-F210-05DE-28A221D0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1030-4784-4AF3-8452-072B8946C74A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90B384C-EFA4-87D3-1B14-8A7FBFD8D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C7C0F78-9A51-A387-CC67-EFE5365A2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277F-ADDC-426C-B04B-BEF545FA2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02860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A537AC-B7C0-90F5-2E97-5F3DE627A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9670142-DF8F-A97C-9A81-A65CDE68F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1030-4784-4AF3-8452-072B8946C74A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D513BFB-1E6C-AF1B-1C64-0FE7CE70C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85D054E-0CA7-6AC9-BDC2-93B26AC81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277F-ADDC-426C-B04B-BEF545FA2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00920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8C635FF-8344-9E99-910D-900EBA5EE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1030-4784-4AF3-8452-072B8946C74A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617E8CD-6674-56D3-ED64-CAACBD982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8B35991-FC5B-F23C-3D3A-AAAC90D79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277F-ADDC-426C-B04B-BEF545FA2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3562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AE05AC-2429-5F9E-A9B4-09D7822AC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683EAC9-2280-939C-0682-555546E2D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B3536A8-B3F3-8B3A-D504-02D50A8570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C317EDC-B497-0404-6D52-25BCA4A7C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1030-4784-4AF3-8452-072B8946C74A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9C56534-4CA9-F3EA-5206-9ABCA9C79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E49740E-5161-42EC-7F80-3FBABEF16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277F-ADDC-426C-B04B-BEF545FA2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1077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2999-2E21-4FF7-BD54-1AF0DAE3E301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3A41-E53A-4033-A1A9-1F03CBFF7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7690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59DEF1-454A-D5C9-5452-5EE149AA6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3C380DF-CB4C-3CE1-8EC4-3025FBD631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D8E55EC-C23E-1286-969C-187E0E124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64CADCD-8D28-D901-5CA3-640CBBBD5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1030-4784-4AF3-8452-072B8946C74A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26E3F79-BB07-1D16-077D-F47BC30B3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127F44C-9CEF-3FD9-9E5F-C7EA76F44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277F-ADDC-426C-B04B-BEF545FA2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7267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8B726B-2800-4317-A24E-EEAA3488E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80FD9D5-DB2E-6DBF-ED4A-279CC47BAC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E5E681-985D-3D17-697E-99C4B1114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1030-4784-4AF3-8452-072B8946C74A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85A9750-141C-9DA1-276C-CA2519607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BAF803-C841-2116-1940-C86638040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277F-ADDC-426C-B04B-BEF545FA2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57841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7DA2891-87BD-FB3E-3DDD-DFC1C35A84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D9C6B43-BC9F-B56B-67D4-54A353AB5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6BD925-A5BD-E8BD-67B9-D925B5F24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1030-4784-4AF3-8452-072B8946C74A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311725-CDC3-7B19-5038-168EA4F7F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12D1F9-595D-3AE6-B2BA-4EA39D50D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277F-ADDC-426C-B04B-BEF545FA2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47982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ulär 8"/>
          <p:cNvSpPr/>
          <p:nvPr userDrawn="1"/>
        </p:nvSpPr>
        <p:spPr>
          <a:xfrm>
            <a:off x="192025" y="265177"/>
            <a:ext cx="8762287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sv-SE" sz="1350" noProof="0"/>
          </a:p>
        </p:txBody>
      </p:sp>
      <p:cxnSp>
        <p:nvCxnSpPr>
          <p:cNvPr id="12" name="Rak 11"/>
          <p:cNvCxnSpPr/>
          <p:nvPr userDrawn="1"/>
        </p:nvCxnSpPr>
        <p:spPr>
          <a:xfrm>
            <a:off x="453326" y="1196392"/>
            <a:ext cx="8237349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3"/>
          <p:cNvSpPr>
            <a:spLocks noGrp="1"/>
          </p:cNvSpPr>
          <p:nvPr>
            <p:ph type="title" hasCustomPrompt="1"/>
          </p:nvPr>
        </p:nvSpPr>
        <p:spPr>
          <a:xfrm>
            <a:off x="390907" y="448056"/>
            <a:ext cx="5157839" cy="640080"/>
          </a:xfrm>
        </p:spPr>
        <p:txBody>
          <a:bodyPr rtlCol="0" anchor="b" anchorCtr="0">
            <a:normAutofit/>
          </a:bodyPr>
          <a:lstStyle>
            <a:lvl1pPr>
              <a:defRPr sz="21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sv-SE" noProof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0" hasCustomPrompt="1"/>
          </p:nvPr>
        </p:nvSpPr>
        <p:spPr>
          <a:xfrm>
            <a:off x="404622" y="1435608"/>
            <a:ext cx="3312414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9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9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9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9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sv-SE" noProof="0"/>
              <a:t>Redigera format för bakgrundstext</a:t>
            </a:r>
          </a:p>
          <a:p>
            <a:pPr marL="0" lvl="1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sv-SE" noProof="0"/>
              <a:t>Nivå två</a:t>
            </a:r>
          </a:p>
          <a:p>
            <a:pPr marL="0" lvl="2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sv-SE" noProof="0"/>
              <a:t>Nivå tre</a:t>
            </a:r>
          </a:p>
          <a:p>
            <a:pPr marL="0" lvl="3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sv-SE" noProof="0"/>
              <a:t>Nivå fyra</a:t>
            </a:r>
          </a:p>
          <a:p>
            <a:pPr marL="0" lvl="4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sv-SE" noProof="0"/>
              <a:t>Nivå fem</a:t>
            </a:r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04622" y="6203955"/>
            <a:ext cx="2457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15349C14-F119-4EC4-AE2E-2EA7AE1750D1}" type="datetime1">
              <a:rPr lang="sv-SE" noProof="0" smtClean="0"/>
              <a:t>2023-11-27</a:t>
            </a:fld>
            <a:endParaRPr lang="sv-SE" noProof="0"/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486150" y="62039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sv-SE" noProof="0"/>
          </a:p>
        </p:txBody>
      </p:sp>
      <p:sp>
        <p:nvSpPr>
          <p:cNvPr id="8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278945" y="6203955"/>
            <a:ext cx="2457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sv-SE" noProof="0" smtClean="0"/>
              <a:pPr rtl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1285480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2999-2E21-4FF7-BD54-1AF0DAE3E301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3A41-E53A-4033-A1A9-1F03CBFF7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7919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2999-2E21-4FF7-BD54-1AF0DAE3E301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3A41-E53A-4033-A1A9-1F03CBFF7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4007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2999-2E21-4FF7-BD54-1AF0DAE3E301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3A41-E53A-4033-A1A9-1F03CBFF7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6478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2999-2E21-4FF7-BD54-1AF0DAE3E301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3A41-E53A-4033-A1A9-1F03CBFF7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7306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2999-2E21-4FF7-BD54-1AF0DAE3E301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3A41-E53A-4033-A1A9-1F03CBFF7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2168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2999-2E21-4FF7-BD54-1AF0DAE3E301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3A41-E53A-4033-A1A9-1F03CBFF7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750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2999-2E21-4FF7-BD54-1AF0DAE3E301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3A41-E53A-4033-A1A9-1F03CBFF7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9166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22999-2E21-4FF7-BD54-1AF0DAE3E301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D3A41-E53A-4033-A1A9-1F03CBFF7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6668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51345CA-B6D4-355F-9A01-1B6E6B3E1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5E5FF4-6028-7961-288B-E1169129F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21643CC-3DD7-CF5E-9CC9-306C9FC2FA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61030-4784-4AF3-8452-072B8946C74A}" type="datetimeFigureOut">
              <a:rPr lang="sv-SE" smtClean="0"/>
              <a:t>2023-11-27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06C9C5-225F-ACF1-475E-FE8F8279B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D2283C-3A88-2990-64D0-DFA79E57D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4277F-ADDC-426C-B04B-BEF545FA2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260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52187A-0BC9-172C-508B-5F8227E48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421E20-AF52-416F-2EF6-B3292EC51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5075DDF-D3BC-3A68-D2C1-FEC51B050B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85"/>
          <a:stretch/>
        </p:blipFill>
        <p:spPr>
          <a:xfrm>
            <a:off x="481570" y="290947"/>
            <a:ext cx="8180863" cy="627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65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Slide Background">
            <a:extLst>
              <a:ext uri="{FF2B5EF4-FFF2-40B4-BE49-F238E27FC236}">
                <a16:creationId xmlns:a16="http://schemas.microsoft.com/office/drawing/2014/main" id="{518BCE60-EB58-4019-B93A-1094BA89F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9" name="Rectangle 21">
            <a:extLst>
              <a:ext uri="{FF2B5EF4-FFF2-40B4-BE49-F238E27FC236}">
                <a16:creationId xmlns:a16="http://schemas.microsoft.com/office/drawing/2014/main" id="{5239C5D7-3A83-4B28-BA16-9364DA5FA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0" y="857250"/>
            <a:ext cx="4039154" cy="5143500"/>
          </a:xfrm>
          <a:prstGeom prst="rect">
            <a:avLst/>
          </a:prstGeom>
          <a:ln>
            <a:noFill/>
          </a:ln>
          <a:effectLst>
            <a:outerShdw blurRad="635000" dist="254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30" name="Rectangle 23">
            <a:extLst>
              <a:ext uri="{FF2B5EF4-FFF2-40B4-BE49-F238E27FC236}">
                <a16:creationId xmlns:a16="http://schemas.microsoft.com/office/drawing/2014/main" id="{C0E4BDC5-1DF0-B758-02E4-0AA24AB72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70817"/>
            <a:ext cx="4577778" cy="3844059"/>
          </a:xfrm>
          <a:prstGeom prst="rect">
            <a:avLst/>
          </a:prstGeom>
          <a:ln>
            <a:noFill/>
          </a:ln>
          <a:effectLst>
            <a:outerShdw blurRad="635000" dist="254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9EA4C1-5EC0-6178-82A0-81E26E2DE6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3" y="1440182"/>
            <a:ext cx="3377012" cy="2844053"/>
          </a:xfrm>
        </p:spPr>
        <p:txBody>
          <a:bodyPr anchor="t">
            <a:normAutofit/>
          </a:bodyPr>
          <a:lstStyle/>
          <a:p>
            <a:pPr algn="l"/>
            <a:br>
              <a:rPr lang="sv-SE" sz="3600" dirty="0"/>
            </a:br>
            <a:r>
              <a:rPr lang="sv-SE" sz="3600" dirty="0"/>
              <a:t>Vad är det som          gör jobbet stressigt?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F75486D-89B0-7057-7D5A-1409F6584E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0456" y="4972047"/>
            <a:ext cx="3533285" cy="707926"/>
          </a:xfrm>
        </p:spPr>
        <p:txBody>
          <a:bodyPr anchor="ctr">
            <a:normAutofit/>
          </a:bodyPr>
          <a:lstStyle/>
          <a:p>
            <a:pPr algn="l"/>
            <a:r>
              <a:rPr lang="sv-SE"/>
              <a:t>            Susanne Hedenskog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0463F607-6304-2CA4-E4C8-5D96210179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89" r="34889"/>
          <a:stretch/>
        </p:blipFill>
        <p:spPr>
          <a:xfrm>
            <a:off x="4577779" y="857259"/>
            <a:ext cx="4039154" cy="5143493"/>
          </a:xfrm>
          <a:prstGeom prst="rect">
            <a:avLst/>
          </a:prstGeom>
        </p:spPr>
      </p:pic>
      <p:sp>
        <p:nvSpPr>
          <p:cNvPr id="31" name="tint">
            <a:extLst>
              <a:ext uri="{FF2B5EF4-FFF2-40B4-BE49-F238E27FC236}">
                <a16:creationId xmlns:a16="http://schemas.microsoft.com/office/drawing/2014/main" id="{49109861-B852-BC17-33D7-416D00A39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19223" y="857250"/>
            <a:ext cx="522493" cy="51435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09068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BE92462C-EE8E-AC14-70FE-5B6D9A06E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2358" y="-9077"/>
            <a:ext cx="9498347" cy="6876154"/>
          </a:xfrm>
          <a:prstGeom prst="rect">
            <a:avLst/>
          </a:prstGeom>
        </p:spPr>
      </p:pic>
      <p:sp>
        <p:nvSpPr>
          <p:cNvPr id="15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textruta 7">
            <a:extLst>
              <a:ext uri="{FF2B5EF4-FFF2-40B4-BE49-F238E27FC236}">
                <a16:creationId xmlns:a16="http://schemas.microsoft.com/office/drawing/2014/main" id="{C95377D2-736B-FE30-1079-ECEEEF879AE2}"/>
              </a:ext>
            </a:extLst>
          </p:cNvPr>
          <p:cNvSpPr txBox="1"/>
          <p:nvPr/>
        </p:nvSpPr>
        <p:spPr>
          <a:xfrm>
            <a:off x="-764770" y="5118286"/>
            <a:ext cx="10160759" cy="1277273"/>
          </a:xfrm>
          <a:prstGeom prst="rect">
            <a:avLst/>
          </a:prstGeom>
          <a:gradFill>
            <a:gsLst>
              <a:gs pos="100000">
                <a:schemeClr val="accent1">
                  <a:alpha val="52000"/>
                  <a:lumMod val="10000"/>
                  <a:lumOff val="9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5400"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en-US" sz="4800" dirty="0" err="1">
                <a:solidFill>
                  <a:prstClr val="black"/>
                </a:solidFill>
                <a:latin typeface="Walbaum Display"/>
              </a:rPr>
              <a:t>Medaljens</a:t>
            </a:r>
            <a:r>
              <a:rPr lang="en-US" sz="4800" dirty="0">
                <a:solidFill>
                  <a:prstClr val="black"/>
                </a:solidFill>
                <a:latin typeface="Walbaum Display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Walbaum Display"/>
              </a:rPr>
              <a:t>baksida</a:t>
            </a:r>
            <a:endParaRPr lang="en-US" sz="4800" dirty="0">
              <a:solidFill>
                <a:prstClr val="black"/>
              </a:solidFill>
              <a:latin typeface="Walbaum Display"/>
            </a:endParaRPr>
          </a:p>
          <a:p>
            <a:pPr algn="ctr">
              <a:spcAft>
                <a:spcPts val="600"/>
              </a:spcAft>
              <a:defRPr/>
            </a:pPr>
            <a:r>
              <a:rPr lang="en-US" sz="2400" dirty="0">
                <a:solidFill>
                  <a:prstClr val="black"/>
                </a:solidFill>
                <a:latin typeface="Walbaum Display"/>
              </a:rPr>
              <a:t>K</a:t>
            </a:r>
            <a:r>
              <a:rPr lang="en-US" sz="2400" dirty="0" err="1">
                <a:solidFill>
                  <a:prstClr val="black"/>
                </a:solidFill>
                <a:latin typeface="Walbaum Display"/>
              </a:rPr>
              <a:t>icken</a:t>
            </a:r>
            <a:r>
              <a:rPr lang="en-US" sz="2400" dirty="0">
                <a:solidFill>
                  <a:prstClr val="black"/>
                </a:solidFill>
                <a:latin typeface="Walbaum Display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Walbaum Display"/>
              </a:rPr>
              <a:t>pressen</a:t>
            </a:r>
            <a:r>
              <a:rPr lang="en-US" sz="2400" dirty="0">
                <a:solidFill>
                  <a:prstClr val="black"/>
                </a:solidFill>
                <a:latin typeface="Walbaum Display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Walbaum Display"/>
              </a:rPr>
              <a:t>och</a:t>
            </a:r>
            <a:r>
              <a:rPr lang="en-US" sz="2400" dirty="0">
                <a:solidFill>
                  <a:prstClr val="black"/>
                </a:solidFill>
                <a:latin typeface="Walbaum Display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Walbaum Display"/>
              </a:rPr>
              <a:t>tystnaden</a:t>
            </a:r>
            <a:endParaRPr lang="sv-SE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24D7EA7-01F7-D02C-ED8B-81BF96CD52FA}"/>
              </a:ext>
            </a:extLst>
          </p:cNvPr>
          <p:cNvSpPr txBox="1"/>
          <p:nvPr/>
        </p:nvSpPr>
        <p:spPr>
          <a:xfrm>
            <a:off x="6831514" y="6334782"/>
            <a:ext cx="2414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3200" dirty="0">
                <a:solidFill>
                  <a:prstClr val="white"/>
                </a:solidFill>
                <a:latin typeface="Freestyle Script" panose="030804020302050B0404" pitchFamily="66" charset="0"/>
              </a:rPr>
              <a:t>Mathias Wahlström</a:t>
            </a:r>
          </a:p>
        </p:txBody>
      </p:sp>
    </p:spTree>
    <p:extLst>
      <p:ext uri="{BB962C8B-B14F-4D97-AF65-F5344CB8AC3E}">
        <p14:creationId xmlns:p14="http://schemas.microsoft.com/office/powerpoint/2010/main" val="70057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488414A3-FAC6-7125-2294-3388A54036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0448"/>
          <a:stretch/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93A0C4E-FE6A-38A5-8BB9-AF540D68CAD5}"/>
              </a:ext>
            </a:extLst>
          </p:cNvPr>
          <p:cNvSpPr txBox="1"/>
          <p:nvPr/>
        </p:nvSpPr>
        <p:spPr>
          <a:xfrm>
            <a:off x="392906" y="5317240"/>
            <a:ext cx="8408194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Tankar är som löven i höstbäcken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1797ACD3-5078-FA21-6CDD-CDDA38B8769F}"/>
              </a:ext>
            </a:extLst>
          </p:cNvPr>
          <p:cNvSpPr txBox="1"/>
          <p:nvPr/>
        </p:nvSpPr>
        <p:spPr>
          <a:xfrm>
            <a:off x="6966065" y="6548941"/>
            <a:ext cx="24771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Mathias Wahlström</a:t>
            </a:r>
            <a:endParaRPr kumimoji="0" lang="en-US" sz="1000" b="0" i="0" u="none" strike="noStrike" kern="1200" cap="all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albaum Displ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8620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ounded Rectangle 28">
            <a:extLst>
              <a:ext uri="{FF2B5EF4-FFF2-40B4-BE49-F238E27FC236}">
                <a16:creationId xmlns:a16="http://schemas.microsoft.com/office/drawing/2014/main" id="{E4D63AEB-01ED-4B67-A163-4F509656D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640091"/>
            <a:ext cx="4699590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Bildobjekt 4" descr="En bild som visar utomhus, person, himmel, vatten&#10;&#10;Automatiskt genererad beskrivning">
            <a:extLst>
              <a:ext uri="{FF2B5EF4-FFF2-40B4-BE49-F238E27FC236}">
                <a16:creationId xmlns:a16="http://schemas.microsoft.com/office/drawing/2014/main" id="{F7E4AA21-097E-0493-7794-299B0BEBD4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5" r="2" b="2"/>
          <a:stretch/>
        </p:blipFill>
        <p:spPr>
          <a:xfrm>
            <a:off x="838003" y="1265904"/>
            <a:ext cx="3998545" cy="4715285"/>
          </a:xfrm>
          <a:prstGeom prst="rect">
            <a:avLst/>
          </a:prstGeom>
          <a:effectLst/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96C8957-4CE0-6F5C-33B2-EDCDAC74B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8213" y="648402"/>
            <a:ext cx="3182997" cy="55778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b="1" u="sng" dirty="0" err="1"/>
              <a:t>Podd</a:t>
            </a:r>
            <a:r>
              <a:rPr lang="sv-SE" sz="1800" b="1" u="sng" dirty="0"/>
              <a:t>:</a:t>
            </a:r>
          </a:p>
          <a:p>
            <a:pPr marL="0" indent="0">
              <a:buNone/>
            </a:pPr>
            <a:r>
              <a:rPr lang="sv-SE" sz="2400" dirty="0" err="1"/>
              <a:t>Coachpodden</a:t>
            </a:r>
            <a:r>
              <a:rPr lang="sv-SE" sz="2400" dirty="0"/>
              <a:t> 1.0</a:t>
            </a:r>
          </a:p>
          <a:p>
            <a:pPr marL="0" indent="0">
              <a:buNone/>
            </a:pPr>
            <a:endParaRPr lang="sv-SE" sz="1800" b="1" u="sng" dirty="0"/>
          </a:p>
          <a:p>
            <a:pPr marL="0" indent="0">
              <a:buNone/>
            </a:pPr>
            <a:r>
              <a:rPr lang="sv-SE" sz="1800" b="1" u="sng" dirty="0"/>
              <a:t>Böcker:</a:t>
            </a:r>
          </a:p>
          <a:p>
            <a:pPr marL="0" indent="0">
              <a:buNone/>
            </a:pPr>
            <a:r>
              <a:rPr lang="sv-SE" sz="2400" dirty="0"/>
              <a:t>Dina Superkrafter</a:t>
            </a:r>
            <a:endParaRPr lang="sv-SE" sz="1200" dirty="0"/>
          </a:p>
          <a:p>
            <a:pPr marL="0" indent="0">
              <a:buNone/>
            </a:pPr>
            <a:r>
              <a:rPr lang="sv-SE" sz="2400" dirty="0"/>
              <a:t>Modig på riktigt</a:t>
            </a:r>
            <a:endParaRPr lang="sv-SE" sz="1200" dirty="0"/>
          </a:p>
          <a:p>
            <a:pPr marL="0" indent="0">
              <a:buNone/>
            </a:pPr>
            <a:endParaRPr lang="sv-SE" sz="1800" b="1" u="sng" dirty="0"/>
          </a:p>
          <a:p>
            <a:pPr marL="0" indent="0">
              <a:buNone/>
            </a:pPr>
            <a:r>
              <a:rPr lang="sv-SE" sz="1800" b="1" u="sng" dirty="0"/>
              <a:t>Kortlekar:</a:t>
            </a:r>
          </a:p>
          <a:p>
            <a:pPr marL="0" indent="0">
              <a:buNone/>
            </a:pPr>
            <a:r>
              <a:rPr lang="sv-SE" sz="2400" dirty="0"/>
              <a:t>En starkare självkänsla</a:t>
            </a:r>
          </a:p>
          <a:p>
            <a:pPr marL="0" indent="0">
              <a:buNone/>
            </a:pPr>
            <a:r>
              <a:rPr lang="sv-SE" sz="2400" dirty="0"/>
              <a:t>Mina Superkrafter</a:t>
            </a:r>
          </a:p>
          <a:p>
            <a:pPr marL="0" indent="0">
              <a:buNone/>
            </a:pPr>
            <a:endParaRPr lang="sv-SE" sz="1200" dirty="0"/>
          </a:p>
          <a:p>
            <a:pPr marL="0" indent="0">
              <a:buNone/>
            </a:pPr>
            <a:r>
              <a:rPr lang="sv-SE" sz="1800" b="1" u="sng" dirty="0"/>
              <a:t>Kontaktuppgifter:</a:t>
            </a:r>
          </a:p>
          <a:p>
            <a:pPr marL="0" indent="0">
              <a:buNone/>
            </a:pPr>
            <a:r>
              <a:rPr lang="sv-SE" sz="1800" dirty="0"/>
              <a:t>mathias@livsstilsforandrarna.nu</a:t>
            </a:r>
          </a:p>
          <a:p>
            <a:pPr marL="0" indent="0">
              <a:buNone/>
            </a:pPr>
            <a:r>
              <a:rPr lang="sv-SE" sz="1800" dirty="0"/>
              <a:t>www.livsstilsforandrarna.nu</a:t>
            </a:r>
          </a:p>
          <a:p>
            <a:pPr marL="0" indent="0">
              <a:buNone/>
            </a:pPr>
            <a:endParaRPr lang="sv-SE" sz="12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8F82E51-C99E-5BBA-E1FE-F03178D03E1E}"/>
              </a:ext>
            </a:extLst>
          </p:cNvPr>
          <p:cNvSpPr txBox="1"/>
          <p:nvPr/>
        </p:nvSpPr>
        <p:spPr>
          <a:xfrm>
            <a:off x="838001" y="5027082"/>
            <a:ext cx="3998544" cy="954107"/>
          </a:xfrm>
          <a:prstGeom prst="rect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sv-SE" sz="2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Lugn och ro dyker upp </a:t>
            </a:r>
          </a:p>
          <a:p>
            <a:pPr algn="ctr" defTabSz="914400">
              <a:defRPr/>
            </a:pPr>
            <a:r>
              <a:rPr lang="sv-SE" sz="2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när vi slutar leta.</a:t>
            </a:r>
          </a:p>
        </p:txBody>
      </p:sp>
      <p:sp>
        <p:nvSpPr>
          <p:cNvPr id="12" name="Rubrik 11">
            <a:extLst>
              <a:ext uri="{FF2B5EF4-FFF2-40B4-BE49-F238E27FC236}">
                <a16:creationId xmlns:a16="http://schemas.microsoft.com/office/drawing/2014/main" id="{DD6A9144-A71E-8EDA-42F4-6312D41DE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85" y="640093"/>
            <a:ext cx="2397183" cy="625811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>
                <a:latin typeface="+mn-lt"/>
              </a:rPr>
              <a:t>Tack! 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852B0DD8-7C1C-5F21-1E25-CE1E51BB19BB}"/>
              </a:ext>
            </a:extLst>
          </p:cNvPr>
          <p:cNvSpPr txBox="1"/>
          <p:nvPr/>
        </p:nvSpPr>
        <p:spPr>
          <a:xfrm>
            <a:off x="4733709" y="6273227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SE" sz="3200" dirty="0">
                <a:latin typeface="Freestyle Script" panose="030804020302050B0404" pitchFamily="66" charset="0"/>
              </a:rPr>
              <a:t>Mathias Wahlström</a:t>
            </a:r>
          </a:p>
        </p:txBody>
      </p:sp>
    </p:spTree>
    <p:extLst>
      <p:ext uri="{BB962C8B-B14F-4D97-AF65-F5344CB8AC3E}">
        <p14:creationId xmlns:p14="http://schemas.microsoft.com/office/powerpoint/2010/main" val="485062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52187A-0BC9-172C-508B-5F8227E48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421E20-AF52-416F-2EF6-B3292EC51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5075DDF-D3BC-3A68-D2C1-FEC51B050B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85"/>
          <a:stretch/>
        </p:blipFill>
        <p:spPr>
          <a:xfrm>
            <a:off x="481570" y="290947"/>
            <a:ext cx="8180863" cy="627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6619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123</TotalTime>
  <Words>73</Words>
  <Application>Microsoft Office PowerPoint</Application>
  <PresentationFormat>Bildspel på skärmen (4:3)</PresentationFormat>
  <Paragraphs>25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Freestyle Script</vt:lpstr>
      <vt:lpstr>Walbaum Display</vt:lpstr>
      <vt:lpstr>1_Office-tema</vt:lpstr>
      <vt:lpstr>Office-tema</vt:lpstr>
      <vt:lpstr>PowerPoint-presentation</vt:lpstr>
      <vt:lpstr> Vad är det som          gör jobbet stressigt?</vt:lpstr>
      <vt:lpstr>PowerPoint-presentation</vt:lpstr>
      <vt:lpstr>PowerPoint-presentation</vt:lpstr>
      <vt:lpstr>Tack! 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Mathias Wahlström</dc:creator>
  <cp:lastModifiedBy>Mathias Wahlström</cp:lastModifiedBy>
  <cp:revision>1</cp:revision>
  <dcterms:created xsi:type="dcterms:W3CDTF">2023-11-27T18:08:23Z</dcterms:created>
  <dcterms:modified xsi:type="dcterms:W3CDTF">2023-11-27T20:12:08Z</dcterms:modified>
</cp:coreProperties>
</file>